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4E04629-7E58-423E-9F87-D4C9603CC168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7CE9D1E-0850-4EE6-B53D-6733D31A8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4629-7E58-423E-9F87-D4C9603CC168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9D1E-0850-4EE6-B53D-6733D31A8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4629-7E58-423E-9F87-D4C9603CC168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9D1E-0850-4EE6-B53D-6733D31A8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4629-7E58-423E-9F87-D4C9603CC168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9D1E-0850-4EE6-B53D-6733D31A8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4629-7E58-423E-9F87-D4C9603CC168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9D1E-0850-4EE6-B53D-6733D31A8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4629-7E58-423E-9F87-D4C9603CC168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9D1E-0850-4EE6-B53D-6733D31A8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4E04629-7E58-423E-9F87-D4C9603CC168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CE9D1E-0850-4EE6-B53D-6733D31A84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4E04629-7E58-423E-9F87-D4C9603CC168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7CE9D1E-0850-4EE6-B53D-6733D31A8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4629-7E58-423E-9F87-D4C9603CC168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9D1E-0850-4EE6-B53D-6733D31A8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4629-7E58-423E-9F87-D4C9603CC168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9D1E-0850-4EE6-B53D-6733D31A8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4629-7E58-423E-9F87-D4C9603CC168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9D1E-0850-4EE6-B53D-6733D31A8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4E04629-7E58-423E-9F87-D4C9603CC168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7CE9D1E-0850-4EE6-B53D-6733D31A8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Digestive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Digestive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body system that converts food into usable energy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mouth and teeth</a:t>
            </a:r>
          </a:p>
          <a:p>
            <a:r>
              <a:rPr lang="en-US" dirty="0" smtClean="0"/>
              <a:t>The stomach and the small intestine</a:t>
            </a:r>
          </a:p>
          <a:p>
            <a:r>
              <a:rPr lang="en-US" dirty="0" smtClean="0"/>
              <a:t>The liver, gallbladder, and pancreas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Mouth and Teeth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Digestion</a:t>
            </a:r>
            <a:r>
              <a:rPr lang="en-US" dirty="0" smtClean="0"/>
              <a:t>: The process of changing food into material the body can use</a:t>
            </a:r>
          </a:p>
          <a:p>
            <a:r>
              <a:rPr lang="en-US" b="1" u="sng" dirty="0" smtClean="0"/>
              <a:t>Digestive enzymes</a:t>
            </a:r>
            <a:r>
              <a:rPr lang="en-US" dirty="0" smtClean="0"/>
              <a:t>: Speed up the break down of food</a:t>
            </a:r>
          </a:p>
          <a:p>
            <a:r>
              <a:rPr lang="en-US" b="1" u="sng" dirty="0" smtClean="0"/>
              <a:t>Saliva</a:t>
            </a:r>
            <a:r>
              <a:rPr lang="en-US" dirty="0" smtClean="0"/>
              <a:t>: A fluid made by the salivary glands that moistens and softens food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stomach and small intestine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Esophagus: </a:t>
            </a:r>
            <a:r>
              <a:rPr lang="en-US" dirty="0" smtClean="0"/>
              <a:t> A muscular tube that pushes food down from the mouth to </a:t>
            </a:r>
            <a:r>
              <a:rPr lang="en-US" smtClean="0"/>
              <a:t>the stomach</a:t>
            </a:r>
            <a:endParaRPr lang="en-US" b="1" u="sng" smtClean="0"/>
          </a:p>
          <a:p>
            <a:r>
              <a:rPr lang="en-US" b="1" u="sng" dirty="0" smtClean="0"/>
              <a:t>Small </a:t>
            </a:r>
            <a:r>
              <a:rPr lang="en-US" b="1" u="sng" dirty="0" smtClean="0"/>
              <a:t>intestine</a:t>
            </a:r>
            <a:r>
              <a:rPr lang="en-US" dirty="0" smtClean="0"/>
              <a:t>: A coiled, </a:t>
            </a:r>
            <a:r>
              <a:rPr lang="en-US" dirty="0" err="1" smtClean="0"/>
              <a:t>tubelike</a:t>
            </a:r>
            <a:r>
              <a:rPr lang="en-US" dirty="0" smtClean="0"/>
              <a:t> organ that is about 20 feet long where the nutrients are separated from the bulk of the food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Liver, Gallbladder, and Pancreas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Liver</a:t>
            </a:r>
            <a:r>
              <a:rPr lang="en-US" smtClean="0"/>
              <a:t>: Body's </a:t>
            </a:r>
            <a:r>
              <a:rPr lang="en-US" dirty="0" smtClean="0"/>
              <a:t>largest internal organ, it produces bile, a substance that helps break down fats and gets rid of toxins from body</a:t>
            </a:r>
          </a:p>
          <a:p>
            <a:r>
              <a:rPr lang="en-US" b="1" u="sng" dirty="0" smtClean="0"/>
              <a:t>Gallbladder</a:t>
            </a:r>
            <a:r>
              <a:rPr lang="en-US" dirty="0" smtClean="0"/>
              <a:t>: Stores the bile and releases it to small intestine when needed</a:t>
            </a:r>
          </a:p>
          <a:p>
            <a:r>
              <a:rPr lang="en-US" b="1" u="sng" dirty="0" smtClean="0"/>
              <a:t>Pancreas</a:t>
            </a:r>
            <a:r>
              <a:rPr lang="en-US" dirty="0" smtClean="0"/>
              <a:t>: Makes additional digestive enzymes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Excretory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body’s waste removal system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Excretory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/>
              <a:t>Excretion</a:t>
            </a:r>
            <a:r>
              <a:rPr lang="en-US" dirty="0" smtClean="0"/>
              <a:t>: The process of removing wastes from the body</a:t>
            </a:r>
          </a:p>
          <a:p>
            <a:r>
              <a:rPr lang="en-US" b="1" u="sng" dirty="0" smtClean="0"/>
              <a:t>Colon</a:t>
            </a:r>
            <a:r>
              <a:rPr lang="en-US" dirty="0" smtClean="0"/>
              <a:t>: Food particles that cannot be digested move from the small intestine to here (aka large intestine)</a:t>
            </a:r>
          </a:p>
          <a:p>
            <a:r>
              <a:rPr lang="en-US" b="1" u="sng" dirty="0" err="1" smtClean="0"/>
              <a:t>Cecum</a:t>
            </a:r>
            <a:r>
              <a:rPr lang="en-US" dirty="0" smtClean="0"/>
              <a:t>: A pouch that joins the small and large intestine</a:t>
            </a:r>
          </a:p>
          <a:p>
            <a:r>
              <a:rPr lang="en-US" b="1" u="sng" dirty="0" smtClean="0"/>
              <a:t>Kidneys</a:t>
            </a:r>
            <a:r>
              <a:rPr lang="en-US" dirty="0" smtClean="0"/>
              <a:t>: Organs that filter water and dissolved wastes from the blood and help maintain proper levels of water and salts in the body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101</TotalTime>
  <Words>241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Digestive System</vt:lpstr>
      <vt:lpstr>Digestive system</vt:lpstr>
      <vt:lpstr>The Process</vt:lpstr>
      <vt:lpstr>Mouth and Teeth</vt:lpstr>
      <vt:lpstr>The stomach and small intestine</vt:lpstr>
      <vt:lpstr>Liver, Gallbladder, and Pancreas</vt:lpstr>
      <vt:lpstr>Excretory System</vt:lpstr>
      <vt:lpstr>Excretory System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Digestive System</dc:title>
  <dc:creator>mfcsd</dc:creator>
  <cp:lastModifiedBy>mfcsd</cp:lastModifiedBy>
  <cp:revision>7</cp:revision>
  <dcterms:created xsi:type="dcterms:W3CDTF">2014-09-02T12:42:22Z</dcterms:created>
  <dcterms:modified xsi:type="dcterms:W3CDTF">2014-09-12T12:26:39Z</dcterms:modified>
</cp:coreProperties>
</file>